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9" r:id="rId5"/>
    <p:sldId id="275" r:id="rId6"/>
    <p:sldId id="265" r:id="rId7"/>
    <p:sldId id="261" r:id="rId8"/>
    <p:sldId id="262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7376864" cy="1872208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Ученика 2 «А» класса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средней школы № 7 г. Реутова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Елисеева Артёма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Цветкова Елена Викторовна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3"/>
            <a:ext cx="8640960" cy="2115667"/>
          </a:xfrm>
        </p:spPr>
        <p:txBody>
          <a:bodyPr>
            <a:normAutofit/>
          </a:bodyPr>
          <a:lstStyle/>
          <a:p>
            <a:pPr lvl="1"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Куликовская битва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0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3.200\work\Юристы\Urists\Елисеева Н.Н\ФРС\Куликовская битва\42853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1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5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661248"/>
            <a:ext cx="7099191" cy="64807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Ранение князя Дмитрия Донского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927" cy="5040560"/>
          </a:xfrm>
        </p:spPr>
      </p:pic>
    </p:spTree>
    <p:extLst>
      <p:ext uri="{BB962C8B-B14F-4D97-AF65-F5344CB8AC3E}">
        <p14:creationId xmlns:p14="http://schemas.microsoft.com/office/powerpoint/2010/main" val="117961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7099191" cy="64807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Храм всех святых на </a:t>
            </a:r>
            <a:r>
              <a:rPr lang="ru-RU" sz="3200" dirty="0" err="1" smtClean="0"/>
              <a:t>Кулишках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3" cy="5040560"/>
          </a:xfrm>
        </p:spPr>
      </p:pic>
    </p:spTree>
    <p:extLst>
      <p:ext uri="{BB962C8B-B14F-4D97-AF65-F5344CB8AC3E}">
        <p14:creationId xmlns:p14="http://schemas.microsoft.com/office/powerpoint/2010/main" val="1485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77272"/>
            <a:ext cx="7099191" cy="64807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МОСКВА БЕЛОКАМЕННАЯ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5400600"/>
          </a:xfrm>
        </p:spPr>
      </p:pic>
    </p:spTree>
    <p:extLst>
      <p:ext uri="{BB962C8B-B14F-4D97-AF65-F5344CB8AC3E}">
        <p14:creationId xmlns:p14="http://schemas.microsoft.com/office/powerpoint/2010/main" val="48973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653136"/>
            <a:ext cx="6512511" cy="86203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Князь Дмитрий Донской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51706"/>
            <a:ext cx="3600400" cy="3269382"/>
          </a:xfrm>
        </p:spPr>
      </p:pic>
    </p:spTree>
    <p:extLst>
      <p:ext uri="{BB962C8B-B14F-4D97-AF65-F5344CB8AC3E}">
        <p14:creationId xmlns:p14="http://schemas.microsoft.com/office/powerpoint/2010/main" val="267901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25144"/>
            <a:ext cx="5731039" cy="79002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Мамай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4392488" cy="4104456"/>
          </a:xfrm>
        </p:spPr>
      </p:pic>
    </p:spTree>
    <p:extLst>
      <p:ext uri="{BB962C8B-B14F-4D97-AF65-F5344CB8AC3E}">
        <p14:creationId xmlns:p14="http://schemas.microsoft.com/office/powerpoint/2010/main" val="296246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28092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/>
              <a:t>Благословление князя Дмитрия Сергием Радонежским 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5472608"/>
          </a:xfrm>
        </p:spPr>
      </p:pic>
    </p:spTree>
    <p:extLst>
      <p:ext uri="{BB962C8B-B14F-4D97-AF65-F5344CB8AC3E}">
        <p14:creationId xmlns:p14="http://schemas.microsoft.com/office/powerpoint/2010/main" val="122687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733256"/>
            <a:ext cx="6955175" cy="64807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Утро на Куликовом поле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5328592"/>
          </a:xfrm>
        </p:spPr>
      </p:pic>
    </p:spTree>
    <p:extLst>
      <p:ext uri="{BB962C8B-B14F-4D97-AF65-F5344CB8AC3E}">
        <p14:creationId xmlns:p14="http://schemas.microsoft.com/office/powerpoint/2010/main" val="357457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661248"/>
            <a:ext cx="6955175" cy="50405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Карта-схема сражения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5256584"/>
          </a:xfrm>
        </p:spPr>
      </p:pic>
    </p:spTree>
    <p:extLst>
      <p:ext uri="{BB962C8B-B14F-4D97-AF65-F5344CB8AC3E}">
        <p14:creationId xmlns:p14="http://schemas.microsoft.com/office/powerpoint/2010/main" val="78591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877272"/>
            <a:ext cx="8496944" cy="50405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Поединок Александра </a:t>
            </a:r>
            <a:r>
              <a:rPr lang="ru-RU" sz="2800" dirty="0" err="1" smtClean="0"/>
              <a:t>Пересвета</a:t>
            </a:r>
            <a:r>
              <a:rPr lang="ru-RU" sz="2800" dirty="0" smtClean="0"/>
              <a:t> и </a:t>
            </a:r>
            <a:r>
              <a:rPr lang="ru-RU" sz="2800" dirty="0" err="1" smtClean="0"/>
              <a:t>Челубея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5400600"/>
          </a:xfrm>
        </p:spPr>
      </p:pic>
    </p:spTree>
    <p:extLst>
      <p:ext uri="{BB962C8B-B14F-4D97-AF65-F5344CB8AC3E}">
        <p14:creationId xmlns:p14="http://schemas.microsoft.com/office/powerpoint/2010/main" val="129526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5264"/>
            <a:ext cx="6955175" cy="43204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И начался бой…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5400600"/>
          </a:xfrm>
        </p:spPr>
      </p:pic>
    </p:spTree>
    <p:extLst>
      <p:ext uri="{BB962C8B-B14F-4D97-AF65-F5344CB8AC3E}">
        <p14:creationId xmlns:p14="http://schemas.microsoft.com/office/powerpoint/2010/main" val="283083423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57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Куликовская битва</vt:lpstr>
      <vt:lpstr>МОСКВА БЕЛОКАМЕННАЯ</vt:lpstr>
      <vt:lpstr>Князь Дмитрий Донской</vt:lpstr>
      <vt:lpstr>Мамай</vt:lpstr>
      <vt:lpstr>Благословление князя Дмитрия Сергием Радонежским </vt:lpstr>
      <vt:lpstr>Утро на Куликовом поле</vt:lpstr>
      <vt:lpstr>Карта-схема сражения</vt:lpstr>
      <vt:lpstr>Поединок Александра Пересвета и Челубея</vt:lpstr>
      <vt:lpstr>И начался бой…</vt:lpstr>
      <vt:lpstr>Презентация PowerPoint</vt:lpstr>
      <vt:lpstr>Ранение князя Дмитрия Донского</vt:lpstr>
      <vt:lpstr>Храм всех святых на Кулишках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Куликовская битва</dc:title>
  <dc:creator>Антохина , Лариса</dc:creator>
  <cp:lastModifiedBy>Антохина , Лариса</cp:lastModifiedBy>
  <cp:revision>13</cp:revision>
  <dcterms:created xsi:type="dcterms:W3CDTF">2013-11-29T15:14:22Z</dcterms:created>
  <dcterms:modified xsi:type="dcterms:W3CDTF">2013-11-29T16:09:44Z</dcterms:modified>
</cp:coreProperties>
</file>