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1" r:id="rId3"/>
    <p:sldId id="269" r:id="rId4"/>
    <p:sldId id="270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8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36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76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16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1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0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59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74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59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61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4176464" cy="5997237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5976" y="332656"/>
            <a:ext cx="45049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МОЯ ЛЮБИМАЯ КНИГА</a:t>
            </a:r>
            <a:endParaRPr lang="ru-RU" sz="44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284984"/>
            <a:ext cx="4176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Работу подготовил </a:t>
            </a:r>
            <a:endParaRPr lang="ru-RU" sz="3600" b="1" u="sng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ученик </a:t>
            </a:r>
            <a:r>
              <a:rPr lang="ru-RU" sz="36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класса А</a:t>
            </a:r>
            <a:br>
              <a:rPr lang="ru-RU" sz="36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u="sng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Прокопчук</a:t>
            </a:r>
            <a:r>
              <a:rPr lang="ru-RU" sz="36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Георгий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3689268" cy="3960440"/>
          </a:xfr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	</a:t>
            </a:r>
            <a:r>
              <a:rPr lang="ru-RU" sz="3000" b="1" dirty="0" smtClean="0"/>
              <a:t>Эту книгу написал всем известный писатель-фантаст Игорь Можейко, более известный как Кир Булычев во второй половине </a:t>
            </a:r>
            <a:r>
              <a:rPr lang="en-US" sz="3000" b="1" dirty="0" smtClean="0"/>
              <a:t>XX</a:t>
            </a:r>
            <a:r>
              <a:rPr lang="ru-RU" sz="3000" b="1" dirty="0" smtClean="0"/>
              <a:t> века. </a:t>
            </a:r>
            <a:endParaRPr lang="ru-RU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2771605" cy="8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772" y="-161201"/>
            <a:ext cx="4739013" cy="12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131" y="1340768"/>
            <a:ext cx="4373654" cy="3384376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882961" y="4941168"/>
            <a:ext cx="493199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Игорь Всеволодович Можейко</a:t>
            </a:r>
          </a:p>
        </p:txBody>
      </p:sp>
    </p:spTree>
    <p:extLst>
      <p:ext uri="{BB962C8B-B14F-4D97-AF65-F5344CB8AC3E}">
        <p14:creationId xmlns:p14="http://schemas.microsoft.com/office/powerpoint/2010/main" xmlns="" val="5410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46013"/>
            <a:ext cx="3312368" cy="5476048"/>
          </a:xfr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3200" b="1" dirty="0">
                <a:latin typeface="+mn-lt"/>
                <a:ea typeface="+mn-ea"/>
                <a:cs typeface="+mn-cs"/>
              </a:rPr>
              <a:t>Данная книга является частью цикла историй про приключения Алисы.</a:t>
            </a:r>
            <a:br>
              <a:rPr lang="ru-RU" sz="3200" b="1" dirty="0">
                <a:latin typeface="+mn-lt"/>
                <a:ea typeface="+mn-ea"/>
                <a:cs typeface="+mn-cs"/>
              </a:rPr>
            </a:br>
            <a:r>
              <a:rPr lang="ru-RU" sz="3200" b="1" dirty="0">
                <a:latin typeface="+mn-lt"/>
                <a:ea typeface="+mn-ea"/>
                <a:cs typeface="+mn-cs"/>
              </a:rPr>
              <a:t/>
            </a:r>
            <a:br>
              <a:rPr lang="ru-RU" sz="3200" b="1" dirty="0">
                <a:latin typeface="+mn-lt"/>
                <a:ea typeface="+mn-ea"/>
                <a:cs typeface="+mn-cs"/>
              </a:rPr>
            </a:br>
            <a:r>
              <a:rPr lang="ru-RU" sz="3200" b="1" dirty="0">
                <a:latin typeface="+mn-lt"/>
                <a:ea typeface="+mn-ea"/>
                <a:cs typeface="+mn-cs"/>
              </a:rPr>
              <a:t> Главную героиню повести автор назвал в честь своей дочери, родившейся в 1961 году.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8487"/>
            <a:ext cx="3096344" cy="99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673" y="-343499"/>
            <a:ext cx="5425784" cy="13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1895"/>
            <a:ext cx="3626420" cy="2417612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600400" cy="2589005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7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02234"/>
            <a:ext cx="5328592" cy="2658814"/>
          </a:xfrm>
          <a:gradFill>
            <a:gsLst>
              <a:gs pos="43000">
                <a:schemeClr val="accent1">
                  <a:tint val="660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2900" b="1" dirty="0">
                <a:latin typeface="+mn-lt"/>
                <a:ea typeface="+mn-ea"/>
                <a:cs typeface="+mn-cs"/>
              </a:rPr>
              <a:t>Также по мотивам книг был снят известный многосерийный фильм «Гостья из будущего» и не менее известный мультфильм «Тайна третьей планеты».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34" y="-29716"/>
            <a:ext cx="3505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315416"/>
            <a:ext cx="59261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711550" cy="373433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527500" cy="2684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99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30014"/>
            <a:ext cx="3405064" cy="4747258"/>
          </a:xfrm>
          <a:gradFill>
            <a:gsLst>
              <a:gs pos="43000">
                <a:schemeClr val="accent1">
                  <a:tint val="660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История начинается с того, что профессор Селезнев, его дочь Алиса, механик Зеленый и капитан </a:t>
            </a:r>
            <a:r>
              <a:rPr lang="ru-RU" b="1" dirty="0" err="1" smtClean="0"/>
              <a:t>Полосков</a:t>
            </a:r>
            <a:r>
              <a:rPr lang="ru-RU" b="1" dirty="0" smtClean="0"/>
              <a:t> отправляются в экспедицию в космос с целью собрать редкие виды животных для земного зоопарка.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69" y="-120154"/>
            <a:ext cx="3505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231" y="-329661"/>
            <a:ext cx="59261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293611" cy="324036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6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3456384" cy="4824536"/>
          </a:xfrm>
          <a:gradFill>
            <a:gsLst>
              <a:gs pos="43000">
                <a:schemeClr val="accent1">
                  <a:tint val="660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/>
              <a:t>Однако обычное на вид путешествие оборачивается интересным, долгим, порой смертельно опасным поиском знаменитых Капитанов. Герои  сталкиваются с космическими пиратами, загадками и другими препятствиями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9" y="-72213"/>
            <a:ext cx="3308491" cy="106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540" y="-179991"/>
            <a:ext cx="5242917" cy="134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416493" cy="3312368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6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4114800" cy="4032448"/>
          </a:xfrm>
          <a:gradFill>
            <a:gsLst>
              <a:gs pos="43000">
                <a:schemeClr val="accent1">
                  <a:tint val="660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/>
              <a:t>В конце концов Алиса и ее спутники одерживают верх, находят Капитанов и возвращаются на </a:t>
            </a:r>
            <a:r>
              <a:rPr lang="ru-RU" sz="2800" b="1" dirty="0"/>
              <a:t>Землю</a:t>
            </a:r>
            <a:r>
              <a:rPr lang="ru-RU" sz="2800" b="1" dirty="0" smtClean="0"/>
              <a:t> с редкими животными для зоопарка.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92163"/>
            <a:ext cx="3505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531" y="-387424"/>
            <a:ext cx="59261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375" y="934962"/>
            <a:ext cx="3672408" cy="2753157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808" y="4005064"/>
            <a:ext cx="3672411" cy="2448272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26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85055"/>
            <a:ext cx="3384376" cy="5092944"/>
          </a:xfrm>
          <a:gradFill flip="none" rotWithShape="1">
            <a:gsLst>
              <a:gs pos="4000">
                <a:schemeClr val="accent1">
                  <a:lumMod val="75000"/>
                </a:schemeClr>
              </a:gs>
              <a:gs pos="9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/>
              <a:t>Несмотря на пятидесятилетний возраст повести, образ Алисы до сих пор остается весьма популярным как среди детей так среди многих взрослых.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20154"/>
            <a:ext cx="3384376" cy="10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531" y="-315416"/>
            <a:ext cx="5530949" cy="141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743693" cy="3356995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2736304" cy="2042073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>
            <a:normAutofit/>
          </a:bodyPr>
          <a:lstStyle/>
          <a:p>
            <a:r>
              <a:rPr lang="ru-RU" b="1" spc="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Спасибо </a:t>
            </a:r>
            <a:r>
              <a:rPr lang="ru-RU" b="1" spc="60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 внимание!</a:t>
            </a:r>
            <a:endParaRPr lang="ru-RU" b="1" spc="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155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Данная книга является частью цикла историй про приключения Алисы.   Главную героиню повести автор назвал в честь своей дочери, родившейся в 1961 году.</vt:lpstr>
      <vt:lpstr>Также по мотивам книг был снят известный многосерийный фильм «Гостья из будущего» и не менее известный мультфильм «Тайна третьей планеты».</vt:lpstr>
      <vt:lpstr>Слайд 5</vt:lpstr>
      <vt:lpstr>Однако обычное на вид путешествие оборачивается интересным, долгим, порой смертельно опасным поиском знаменитых Капитанов. Герои  сталкиваются с космическими пиратами, загадками и другими препятствиями. </vt:lpstr>
      <vt:lpstr>В конце концов Алиса и ее спутники одерживают верх, находят Капитанов и возвращаются на Землю с редкими животными для зоопарка.</vt:lpstr>
      <vt:lpstr>Несмотря на пятидесятилетний возраст повести, образ Алисы до сих пор остается весьма популярным как среди детей так среди многих взрослых.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 Булычёв</dc:title>
  <dc:creator>FP</dc:creator>
  <cp:lastModifiedBy>Black</cp:lastModifiedBy>
  <cp:revision>18</cp:revision>
  <dcterms:created xsi:type="dcterms:W3CDTF">2015-02-14T12:03:39Z</dcterms:created>
  <dcterms:modified xsi:type="dcterms:W3CDTF">2015-10-09T18:50:36Z</dcterms:modified>
</cp:coreProperties>
</file>